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Напрасно в бешенстве порой я рвал отчаянной рукой терновник спутанный плющом.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Вдруг на яркой полосе пересекающей пол промелькнула тень.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.Штабс-капитан указал мне пальцем на поднимавшуюся прямо против нас гору.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4.По небу плыли табунки круглых облаков, изумительно белых, похожих на комочки пены.</a:t>
            </a:r>
          </a:p>
        </p:txBody>
      </p:sp>
    </p:spTree>
    <p:extLst>
      <p:ext uri="{BB962C8B-B14F-4D97-AF65-F5344CB8AC3E}">
        <p14:creationId xmlns:p14="http://schemas.microsoft.com/office/powerpoint/2010/main" val="427831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</a:p>
          <a:p>
            <a:pPr marL="0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«Обособленные и необособленные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определения».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35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496944" cy="6336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разъезда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Дубосеково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израненном воронками снарядов и авиационных бомб замерли объятые дымом и пламенем вражеские танки.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Мир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солнечный,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пахучий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окружил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.Перестроить предложения, чтобы обособленное определение стало необособленным и наоборот.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888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16  задания ЕГЭ 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Строители Воскресенского собора на Истре(1)повторив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план,топографию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размер храма в Иерусалиме(2) возвели в Подмосковье(3) отличающийся  особой красотой и оригинальностью(4)памятник архитектуры 18 столетия.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78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Тяжела ты, шапка Мономаха.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Повторение-мать учения.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Учась, узнаешь, как мало ты знаешь.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за день ничему не научился - зря прожил день.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68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121</Words>
  <Application>Microsoft Office PowerPoint</Application>
  <PresentationFormat>Экран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любовались птицей  большой, красивой, белого цвета.</dc:title>
  <dc:creator>dima</dc:creator>
  <cp:lastModifiedBy>dima</cp:lastModifiedBy>
  <cp:revision>4</cp:revision>
  <dcterms:created xsi:type="dcterms:W3CDTF">2017-01-13T07:29:38Z</dcterms:created>
  <dcterms:modified xsi:type="dcterms:W3CDTF">2017-01-16T04:46:02Z</dcterms:modified>
</cp:coreProperties>
</file>